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8" r:id="rId2"/>
    <p:sldId id="256" r:id="rId3"/>
    <p:sldId id="269" r:id="rId4"/>
    <p:sldId id="262" r:id="rId5"/>
    <p:sldId id="290" r:id="rId6"/>
    <p:sldId id="283" r:id="rId7"/>
    <p:sldId id="284" r:id="rId8"/>
    <p:sldId id="285" r:id="rId9"/>
    <p:sldId id="286" r:id="rId10"/>
    <p:sldId id="287" r:id="rId11"/>
    <p:sldId id="289" r:id="rId12"/>
    <p:sldId id="270" r:id="rId13"/>
    <p:sldId id="281" r:id="rId14"/>
    <p:sldId id="272" r:id="rId15"/>
    <p:sldId id="273" r:id="rId16"/>
    <p:sldId id="275" r:id="rId17"/>
    <p:sldId id="282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86" userDrawn="1">
          <p15:clr>
            <a:srgbClr val="A4A3A4"/>
          </p15:clr>
        </p15:guide>
        <p15:guide id="6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58" y="101"/>
      </p:cViewPr>
      <p:guideLst>
        <p:guide pos="506"/>
        <p:guide orient="horz" pos="572"/>
        <p:guide pos="4430"/>
        <p:guide orient="horz" pos="1162"/>
        <p:guide orient="horz" pos="2886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014148" y="1844675"/>
            <a:ext cx="8163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sz="4800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sz="4800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sz="48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4711168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총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도왔습니다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시스템의 안전성과 신뢰성이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더 많은 데이터를 학습할수록 예측 정확도가 향상됩니다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향후에는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데이터를 학습시켜 성능 개선과 예측 정확도를 높이는 것을 목표로 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10999741" y="6061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11125200" y="6423992"/>
            <a:ext cx="106680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11017004" y="6488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3"/>
              </a:rPr>
              <a:t>구현 결과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알고리즘 학습과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자료 부족으로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사이트에서 자료를 번역하여 학습한 후 알고리즘을 이해할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가공 과정에서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교수님이 제시한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통해 데이터를 정제하고 모델에 적합한 형태로 변환하여 해결했습니다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프로젝트는 처음 만난 조원들과 협업하면서 역할 분담과 의견 조율의 중요성을 배웠고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원활한 커뮤니케이션과 문제 해결이 프로젝트 성공에 중요한 역할임을 배웠습니다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맞춤형 화장된 모습을 제공하는 서비스를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3982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913209"/>
            <a:ext cx="3169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82960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4051804"/>
            <a:ext cx="5490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웹 서버 환경을 구축하여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원하는 다양한 화장품을 적용한 화장된 모습을 실시간으로 보여주는 시스템을 개발하는 것입니다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이로 인해 사용자들은 화장품을 하나씩 적용해가며 결과를 비교해야 하는 불편함을 겪고 있습니다</a:t>
            </a:r>
            <a:r>
              <a:rPr lang="en-US" altLang="ko-KR" sz="14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여러 화장품을 동시에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사용자의 얼굴에 변화를 반영하는 시스템을 구현합니다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803275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회원가입을 통해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6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30DC8-4A30-7A27-BA59-4A41893B5CA2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목표대로 여러 화장품이 적용된 사용자의 얼굴을 출력하는 웹 페이지를 성공적으로 완성했습니다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사용하여 영상 처리를 수행하는 과정에서 속도 저하 문제가 발생하고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향후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 변경을 고려하여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AWS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클라우드 서비스를 활용하여 사용자가 어디서든 서비스에 접근할 수 있도록 배포할 예정입니다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 </a:t>
            </a:r>
            <a:r>
              <a:rPr lang="en-US" altLang="ko-KR" sz="1400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프로젝트에서는 이전 프로젝트와 달리 역할 분담을 통해 각자 분야에 집중하고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의견을 조율하며 원활한 협업을 이루었습니다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역할 분담과 팀워크가 프로젝트 성공에 중요한 역할을 한다는 것을 실감했습니다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819848" y="370153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읽어 주셔서 감사합니다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9" y="6392189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7" y="4225579"/>
            <a:ext cx="60138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525664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1083</Words>
  <Application>Microsoft Office PowerPoint</Application>
  <PresentationFormat>와이드스크린</PresentationFormat>
  <Paragraphs>216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112</cp:revision>
  <dcterms:created xsi:type="dcterms:W3CDTF">2024-10-31T10:17:07Z</dcterms:created>
  <dcterms:modified xsi:type="dcterms:W3CDTF">2024-11-26T11:47:38Z</dcterms:modified>
</cp:coreProperties>
</file>